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62" r:id="rId6"/>
    <p:sldId id="265" r:id="rId7"/>
    <p:sldId id="266" r:id="rId8"/>
    <p:sldId id="276" r:id="rId9"/>
    <p:sldId id="267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CC6600"/>
    <a:srgbClr val="FF99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52" autoAdjust="0"/>
  </p:normalViewPr>
  <p:slideViewPr>
    <p:cSldViewPr>
      <p:cViewPr varScale="1">
        <p:scale>
          <a:sx n="107" d="100"/>
          <a:sy n="107" d="100"/>
        </p:scale>
        <p:origin x="-16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429F-96AE-4798-AD2C-397D84A8871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2706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4BCF4-E16C-44E3-BF45-6A30B5E1796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5393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804F-30F8-4983-9087-3C2085DB9C6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2225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0573-977E-436B-8508-C90C824D917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1433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CD2C-8572-4446-9FF4-AC739F07E16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187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FA403-D1DC-4783-BAFA-F74CC3029A7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85378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46111-98C9-4275-B461-A8DD94080EA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356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E184D-ACE8-40C7-9892-40A36649765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6565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DDAE-3964-49FA-BE64-E1E0234CD36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164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38512-77AE-49C5-8B2B-A5C5AC97495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6507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2BEF5-F042-460E-8CE8-FFDFE027A28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1598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1CBC9B0-818F-4E66-9F87-2A0EFCB1570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ctrTitle"/>
          </p:nvPr>
        </p:nvSpPr>
        <p:spPr>
          <a:xfrm>
            <a:off x="179388" y="1773238"/>
            <a:ext cx="8964612" cy="23066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</a:t>
            </a:r>
            <a:br>
              <a:rPr lang="ru-RU" alt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 семестр </a:t>
            </a:r>
            <a:br>
              <a:rPr lang="ru-RU" alt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2015-2016 учебного года</a:t>
            </a:r>
          </a:p>
        </p:txBody>
      </p:sp>
      <p:grpSp>
        <p:nvGrpSpPr>
          <p:cNvPr id="2051" name="Группа 3"/>
          <p:cNvGrpSpPr>
            <a:grpSpLocks/>
          </p:cNvGrpSpPr>
          <p:nvPr/>
        </p:nvGrpSpPr>
        <p:grpSpPr bwMode="auto">
          <a:xfrm>
            <a:off x="7678738" y="276225"/>
            <a:ext cx="1285875" cy="639763"/>
            <a:chOff x="7677990" y="275960"/>
            <a:chExt cx="1286498" cy="639418"/>
          </a:xfrm>
        </p:grpSpPr>
        <p:pic>
          <p:nvPicPr>
            <p:cNvPr id="205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-1303338" y="374650"/>
            <a:ext cx="89646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0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«Курганский педагогический колледж»</a:t>
            </a:r>
          </a:p>
          <a:p>
            <a:pPr algn="r" eaLnBrk="1" hangingPunct="1">
              <a:defRPr/>
            </a:pPr>
            <a:r>
              <a:rPr lang="ru-RU" altLang="ru-RU" sz="20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организация и волонтерский отряд «Ювентис»</a:t>
            </a:r>
          </a:p>
        </p:txBody>
      </p:sp>
      <p:pic>
        <p:nvPicPr>
          <p:cNvPr id="2053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1331913" y="6021388"/>
            <a:ext cx="8964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 предоставлены </a:t>
            </a:r>
            <a:r>
              <a:rPr lang="ru-RU" altLang="ru-RU" sz="2400" i="1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МедиаЦентром</a:t>
            </a:r>
            <a:r>
              <a:rPr lang="ru-RU" altLang="ru-RU" sz="2400" i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«Банан»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43663" y="139700"/>
            <a:ext cx="8229600" cy="5286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«70+1»</a:t>
            </a:r>
          </a:p>
        </p:txBody>
      </p:sp>
      <p:pic>
        <p:nvPicPr>
          <p:cNvPr id="11267" name="Рисунок 7" descr="w6r-oNpP3T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10590" r="-418"/>
          <a:stretch>
            <a:fillRect/>
          </a:stretch>
        </p:blipFill>
        <p:spPr bwMode="auto">
          <a:xfrm>
            <a:off x="0" y="928688"/>
            <a:ext cx="9144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Группа 4"/>
          <p:cNvGrpSpPr>
            <a:grpSpLocks/>
          </p:cNvGrpSpPr>
          <p:nvPr/>
        </p:nvGrpSpPr>
        <p:grpSpPr bwMode="auto">
          <a:xfrm>
            <a:off x="7740650" y="90488"/>
            <a:ext cx="1285875" cy="638175"/>
            <a:chOff x="7677990" y="275960"/>
            <a:chExt cx="1286498" cy="639418"/>
          </a:xfrm>
        </p:grpSpPr>
        <p:pic>
          <p:nvPicPr>
            <p:cNvPr id="11271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66763" y="171450"/>
            <a:ext cx="8229600" cy="3508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Зауралья – заботимся вместе!</a:t>
            </a:r>
          </a:p>
        </p:txBody>
      </p:sp>
      <p:pic>
        <p:nvPicPr>
          <p:cNvPr id="12291" name="Рисунок 7" descr="YzKOwLava9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4178" r="-732"/>
          <a:stretch>
            <a:fillRect/>
          </a:stretch>
        </p:blipFill>
        <p:spPr bwMode="auto">
          <a:xfrm>
            <a:off x="0" y="836613"/>
            <a:ext cx="92519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Группа 4"/>
          <p:cNvGrpSpPr>
            <a:grpSpLocks/>
          </p:cNvGrpSpPr>
          <p:nvPr/>
        </p:nvGrpSpPr>
        <p:grpSpPr bwMode="auto">
          <a:xfrm>
            <a:off x="7740650" y="31750"/>
            <a:ext cx="1285875" cy="639763"/>
            <a:chOff x="7677990" y="275960"/>
            <a:chExt cx="1286498" cy="639418"/>
          </a:xfrm>
        </p:grpSpPr>
        <p:pic>
          <p:nvPicPr>
            <p:cNvPr id="12295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770313" y="153988"/>
            <a:ext cx="8229600" cy="279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«Подвези ветерана»</a:t>
            </a:r>
          </a:p>
        </p:txBody>
      </p:sp>
      <p:pic>
        <p:nvPicPr>
          <p:cNvPr id="13315" name="Рисунок 7" descr="lUbMDMnIHf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Группа 4"/>
          <p:cNvGrpSpPr>
            <a:grpSpLocks/>
          </p:cNvGrpSpPr>
          <p:nvPr/>
        </p:nvGrpSpPr>
        <p:grpSpPr bwMode="auto">
          <a:xfrm>
            <a:off x="7885113" y="60325"/>
            <a:ext cx="1141412" cy="530225"/>
            <a:chOff x="7677990" y="275960"/>
            <a:chExt cx="1286498" cy="639418"/>
          </a:xfrm>
        </p:grpSpPr>
        <p:pic>
          <p:nvPicPr>
            <p:cNvPr id="13319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700338" y="119063"/>
            <a:ext cx="8229600" cy="450850"/>
          </a:xfrm>
        </p:spPr>
        <p:txBody>
          <a:bodyPr/>
          <a:lstStyle/>
          <a:p>
            <a:pPr algn="l">
              <a:defRPr/>
            </a:pPr>
            <a:r>
              <a:rPr lang="ru-RU" alt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стены - мотиватора</a:t>
            </a:r>
          </a:p>
        </p:txBody>
      </p:sp>
      <p:pic>
        <p:nvPicPr>
          <p:cNvPr id="14339" name="Picture 6" descr="https://pp.vk.me/c626727/v626727561/d40a/mGrXc5Dq0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25488"/>
            <a:ext cx="91440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Группа 5"/>
          <p:cNvGrpSpPr>
            <a:grpSpLocks/>
          </p:cNvGrpSpPr>
          <p:nvPr/>
        </p:nvGrpSpPr>
        <p:grpSpPr bwMode="auto">
          <a:xfrm>
            <a:off x="7823200" y="30163"/>
            <a:ext cx="1287463" cy="639762"/>
            <a:chOff x="7677990" y="275960"/>
            <a:chExt cx="1286498" cy="639418"/>
          </a:xfrm>
        </p:grpSpPr>
        <p:pic>
          <p:nvPicPr>
            <p:cNvPr id="14343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6413" y="98425"/>
            <a:ext cx="8229601" cy="501650"/>
          </a:xfrm>
        </p:spPr>
        <p:txBody>
          <a:bodyPr/>
          <a:lstStyle/>
          <a:p>
            <a:pPr algn="r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студента - 2016</a:t>
            </a:r>
          </a:p>
        </p:txBody>
      </p:sp>
      <p:pic>
        <p:nvPicPr>
          <p:cNvPr id="3075" name="Picture 2" descr="https://pp.vk.me/c628318/v628318585/2c6bb/T-n4erowS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Группа 4"/>
          <p:cNvGrpSpPr>
            <a:grpSpLocks/>
          </p:cNvGrpSpPr>
          <p:nvPr/>
        </p:nvGrpSpPr>
        <p:grpSpPr bwMode="auto">
          <a:xfrm>
            <a:off x="7740650" y="34925"/>
            <a:ext cx="1285875" cy="639763"/>
            <a:chOff x="7677990" y="275960"/>
            <a:chExt cx="1286498" cy="639418"/>
          </a:xfrm>
        </p:grpSpPr>
        <p:pic>
          <p:nvPicPr>
            <p:cNvPr id="3079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5202238"/>
            <a:ext cx="1655763" cy="165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7825" y="103188"/>
            <a:ext cx="8229600" cy="438150"/>
          </a:xfrm>
        </p:spPr>
        <p:txBody>
          <a:bodyPr/>
          <a:lstStyle/>
          <a:p>
            <a:pPr algn="r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всех влюбленных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00" name="Picture 2" descr="https://pp.vk.me/c630618/v630618585/14d3c/hi7GOuba1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Группа 4"/>
          <p:cNvGrpSpPr>
            <a:grpSpLocks/>
          </p:cNvGrpSpPr>
          <p:nvPr/>
        </p:nvGrpSpPr>
        <p:grpSpPr bwMode="auto">
          <a:xfrm>
            <a:off x="7885113" y="23813"/>
            <a:ext cx="1258887" cy="596900"/>
            <a:chOff x="7677990" y="275960"/>
            <a:chExt cx="1286498" cy="639418"/>
          </a:xfrm>
        </p:grpSpPr>
        <p:pic>
          <p:nvPicPr>
            <p:cNvPr id="4104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938" y="423863"/>
            <a:ext cx="8229600" cy="3333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Профоринтационный</a:t>
            </a: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</a:t>
            </a:r>
          </a:p>
        </p:txBody>
      </p:sp>
      <p:pic>
        <p:nvPicPr>
          <p:cNvPr id="5123" name="Рисунок 8" descr="JIJFmYrssG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-4763" y="1125538"/>
            <a:ext cx="9144001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Группа 5"/>
          <p:cNvGrpSpPr>
            <a:grpSpLocks/>
          </p:cNvGrpSpPr>
          <p:nvPr/>
        </p:nvGrpSpPr>
        <p:grpSpPr bwMode="auto">
          <a:xfrm>
            <a:off x="7678738" y="276225"/>
            <a:ext cx="1285875" cy="639763"/>
            <a:chOff x="7677990" y="275960"/>
            <a:chExt cx="1286498" cy="639418"/>
          </a:xfrm>
        </p:grpSpPr>
        <p:pic>
          <p:nvPicPr>
            <p:cNvPr id="512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96063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5202238"/>
            <a:ext cx="1655763" cy="165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24300" y="265113"/>
            <a:ext cx="8229600" cy="34766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«Лидер 21 века» - 2016</a:t>
            </a:r>
          </a:p>
        </p:txBody>
      </p:sp>
      <p:pic>
        <p:nvPicPr>
          <p:cNvPr id="5" name="Рисунок 4" descr="APJmsdHYu-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" y="764016"/>
            <a:ext cx="9144549" cy="609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48" name="Группа 5"/>
          <p:cNvGrpSpPr>
            <a:grpSpLocks/>
          </p:cNvGrpSpPr>
          <p:nvPr/>
        </p:nvGrpSpPr>
        <p:grpSpPr bwMode="auto">
          <a:xfrm>
            <a:off x="7586663" y="123825"/>
            <a:ext cx="1285875" cy="639763"/>
            <a:chOff x="7677990" y="275960"/>
            <a:chExt cx="1286498" cy="639418"/>
          </a:xfrm>
        </p:grpSpPr>
        <p:pic>
          <p:nvPicPr>
            <p:cNvPr id="6151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63713" y="460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добра и улыбок»</a:t>
            </a:r>
          </a:p>
        </p:txBody>
      </p:sp>
      <p:pic>
        <p:nvPicPr>
          <p:cNvPr id="8" name="Рисунок 7" descr="ZxnklpOvXX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89460"/>
            <a:ext cx="9144000" cy="481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72" name="Группа 5"/>
          <p:cNvGrpSpPr>
            <a:grpSpLocks/>
          </p:cNvGrpSpPr>
          <p:nvPr/>
        </p:nvGrpSpPr>
        <p:grpSpPr bwMode="auto">
          <a:xfrm>
            <a:off x="7678738" y="276225"/>
            <a:ext cx="1285875" cy="639763"/>
            <a:chOff x="7677990" y="275960"/>
            <a:chExt cx="1286498" cy="639418"/>
          </a:xfrm>
        </p:grpSpPr>
        <p:pic>
          <p:nvPicPr>
            <p:cNvPr id="7175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12788" y="20796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конкурс профсоюзных агитбригад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</p:txBody>
      </p:sp>
      <p:pic>
        <p:nvPicPr>
          <p:cNvPr id="8195" name="Рисунок 4" descr="ejcqneZKKJ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5987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Группа 4"/>
          <p:cNvGrpSpPr>
            <a:grpSpLocks/>
          </p:cNvGrpSpPr>
          <p:nvPr/>
        </p:nvGrpSpPr>
        <p:grpSpPr bwMode="auto">
          <a:xfrm>
            <a:off x="7667625" y="139700"/>
            <a:ext cx="1287463" cy="639763"/>
            <a:chOff x="7677990" y="275960"/>
            <a:chExt cx="1286498" cy="639418"/>
          </a:xfrm>
        </p:grpSpPr>
        <p:pic>
          <p:nvPicPr>
            <p:cNvPr id="8199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7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163" y="177800"/>
            <a:ext cx="8229600" cy="365125"/>
          </a:xfrm>
        </p:spPr>
        <p:txBody>
          <a:bodyPr/>
          <a:lstStyle/>
          <a:p>
            <a:pPr algn="l"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 Надежды»</a:t>
            </a:r>
          </a:p>
        </p:txBody>
      </p:sp>
      <p:pic>
        <p:nvPicPr>
          <p:cNvPr id="9219" name="Picture 2" descr="https://pp.vk.me/c636616/v636616561/3a5b/l3rz2fC7bc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725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Группа 3"/>
          <p:cNvGrpSpPr>
            <a:grpSpLocks/>
          </p:cNvGrpSpPr>
          <p:nvPr/>
        </p:nvGrpSpPr>
        <p:grpSpPr bwMode="auto">
          <a:xfrm>
            <a:off x="7840663" y="44450"/>
            <a:ext cx="1287462" cy="639763"/>
            <a:chOff x="7677990" y="275960"/>
            <a:chExt cx="1286498" cy="639418"/>
          </a:xfrm>
        </p:grpSpPr>
        <p:pic>
          <p:nvPicPr>
            <p:cNvPr id="9223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1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51363" y="427038"/>
            <a:ext cx="8229600" cy="327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 «На Берлин»</a:t>
            </a:r>
          </a:p>
        </p:txBody>
      </p:sp>
      <p:pic>
        <p:nvPicPr>
          <p:cNvPr id="8" name="Рисунок 7" descr="5obxyT9435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04" y="1097360"/>
            <a:ext cx="9144000" cy="449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244" name="Группа 3"/>
          <p:cNvGrpSpPr>
            <a:grpSpLocks/>
          </p:cNvGrpSpPr>
          <p:nvPr/>
        </p:nvGrpSpPr>
        <p:grpSpPr bwMode="auto">
          <a:xfrm>
            <a:off x="7678738" y="276225"/>
            <a:ext cx="1285875" cy="639763"/>
            <a:chOff x="7677990" y="275960"/>
            <a:chExt cx="1286498" cy="639418"/>
          </a:xfrm>
        </p:grpSpPr>
        <p:pic>
          <p:nvPicPr>
            <p:cNvPr id="10247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786" y="275960"/>
              <a:ext cx="629702" cy="629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990" y="275960"/>
              <a:ext cx="639418" cy="6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569075"/>
            <a:ext cx="1908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2022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75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Diseño predeterminado</vt:lpstr>
      <vt:lpstr>Итоги деятельности  за 2 семестр  2015-2016 учебного года</vt:lpstr>
      <vt:lpstr>День студента - 2016</vt:lpstr>
      <vt:lpstr>День всех влюбленных</vt:lpstr>
      <vt:lpstr>Профоринтационный тур</vt:lpstr>
      <vt:lpstr>«Лидер 21 века» - 2016</vt:lpstr>
      <vt:lpstr>«День добра и улыбок»</vt:lpstr>
      <vt:lpstr>Областной конкурс профсоюзных агитбригад </vt:lpstr>
      <vt:lpstr>«Луч Надежды»</vt:lpstr>
      <vt:lpstr>Квест «На Берлин»</vt:lpstr>
      <vt:lpstr>«70+1»</vt:lpstr>
      <vt:lpstr>Дети Зауралья – заботимся вместе!</vt:lpstr>
      <vt:lpstr>Акция «Подвези ветерана»</vt:lpstr>
      <vt:lpstr>Открытие стены - мотиватора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551</cp:revision>
  <dcterms:created xsi:type="dcterms:W3CDTF">2010-05-23T14:28:12Z</dcterms:created>
  <dcterms:modified xsi:type="dcterms:W3CDTF">2016-11-14T12:27:29Z</dcterms:modified>
</cp:coreProperties>
</file>